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customXml/itemProps4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113E11E-63E8-40F8-A84F-FC1F69266D67}" v="2" dt="2026-02-26T03:13:15.997"/>
    <p1510:client id="{C4E194F3-9175-4B55-9EA8-29FE0859B774}" v="6" dt="2026-02-26T02:09:11.05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1" d="100"/>
          <a:sy n="71" d="100"/>
        </p:scale>
        <p:origin x="412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12" Type="http://schemas.openxmlformats.org/officeDocument/2006/relationships/customXml" Target="../customXml/item4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lisa Arumugam (WH)" userId="3672163c-3e36-4e40-ba6d-6459c5f13b61" providerId="ADAL" clId="{C4E194F3-9175-4B55-9EA8-29FE0859B774}"/>
    <pc:docChg chg="custSel addSld delSld modSld">
      <pc:chgData name="Elisa Arumugam (WH)" userId="3672163c-3e36-4e40-ba6d-6459c5f13b61" providerId="ADAL" clId="{C4E194F3-9175-4B55-9EA8-29FE0859B774}" dt="2026-02-26T02:09:59.159" v="15" actId="47"/>
      <pc:docMkLst>
        <pc:docMk/>
      </pc:docMkLst>
      <pc:sldChg chg="addSp delSp modSp mod modClrScheme chgLayout">
        <pc:chgData name="Elisa Arumugam (WH)" userId="3672163c-3e36-4e40-ba6d-6459c5f13b61" providerId="ADAL" clId="{C4E194F3-9175-4B55-9EA8-29FE0859B774}" dt="2026-02-26T02:08:00.030" v="13" actId="6549"/>
        <pc:sldMkLst>
          <pc:docMk/>
          <pc:sldMk cId="1709707066" sldId="256"/>
        </pc:sldMkLst>
        <pc:spChg chg="del">
          <ac:chgData name="Elisa Arumugam (WH)" userId="3672163c-3e36-4e40-ba6d-6459c5f13b61" providerId="ADAL" clId="{C4E194F3-9175-4B55-9EA8-29FE0859B774}" dt="2026-02-26T02:02:05.003" v="0" actId="700"/>
          <ac:spMkLst>
            <pc:docMk/>
            <pc:sldMk cId="1709707066" sldId="256"/>
            <ac:spMk id="2" creationId="{4E99578E-6D98-B207-240E-3F9AD9C453D7}"/>
          </ac:spMkLst>
        </pc:spChg>
        <pc:spChg chg="del">
          <ac:chgData name="Elisa Arumugam (WH)" userId="3672163c-3e36-4e40-ba6d-6459c5f13b61" providerId="ADAL" clId="{C4E194F3-9175-4B55-9EA8-29FE0859B774}" dt="2026-02-26T02:02:05.003" v="0" actId="700"/>
          <ac:spMkLst>
            <pc:docMk/>
            <pc:sldMk cId="1709707066" sldId="256"/>
            <ac:spMk id="3" creationId="{9922D104-EFDC-76AF-6483-BCA1C136BF70}"/>
          </ac:spMkLst>
        </pc:spChg>
        <pc:spChg chg="add mod">
          <ac:chgData name="Elisa Arumugam (WH)" userId="3672163c-3e36-4e40-ba6d-6459c5f13b61" providerId="ADAL" clId="{C4E194F3-9175-4B55-9EA8-29FE0859B774}" dt="2026-02-26T02:02:25.190" v="4"/>
          <ac:spMkLst>
            <pc:docMk/>
            <pc:sldMk cId="1709707066" sldId="256"/>
            <ac:spMk id="4" creationId="{DD62F2DF-B921-CB31-0448-B6473B570600}"/>
          </ac:spMkLst>
        </pc:spChg>
        <pc:spChg chg="add mod">
          <ac:chgData name="Elisa Arumugam (WH)" userId="3672163c-3e36-4e40-ba6d-6459c5f13b61" providerId="ADAL" clId="{C4E194F3-9175-4B55-9EA8-29FE0859B774}" dt="2026-02-26T02:02:21.129" v="1"/>
          <ac:spMkLst>
            <pc:docMk/>
            <pc:sldMk cId="1709707066" sldId="256"/>
            <ac:spMk id="5" creationId="{F9FE3C5F-1CE4-0AE7-BC31-5A5672BB7C2C}"/>
          </ac:spMkLst>
        </pc:spChg>
        <pc:spChg chg="add mod">
          <ac:chgData name="Elisa Arumugam (WH)" userId="3672163c-3e36-4e40-ba6d-6459c5f13b61" providerId="ADAL" clId="{C4E194F3-9175-4B55-9EA8-29FE0859B774}" dt="2026-02-26T02:08:00.030" v="13" actId="6549"/>
          <ac:spMkLst>
            <pc:docMk/>
            <pc:sldMk cId="1709707066" sldId="256"/>
            <ac:spMk id="7" creationId="{3225236F-8813-D656-42B9-87B466FC9B22}"/>
          </ac:spMkLst>
        </pc:spChg>
        <pc:spChg chg="add mod">
          <ac:chgData name="Elisa Arumugam (WH)" userId="3672163c-3e36-4e40-ba6d-6459c5f13b61" providerId="ADAL" clId="{C4E194F3-9175-4B55-9EA8-29FE0859B774}" dt="2026-02-26T02:02:32.353" v="7" actId="14100"/>
          <ac:spMkLst>
            <pc:docMk/>
            <pc:sldMk cId="1709707066" sldId="256"/>
            <ac:spMk id="8" creationId="{E0DCC44F-81F3-7BFB-F43A-0BE13C48D456}"/>
          </ac:spMkLst>
        </pc:spChg>
        <pc:picChg chg="add mod">
          <ac:chgData name="Elisa Arumugam (WH)" userId="3672163c-3e36-4e40-ba6d-6459c5f13b61" providerId="ADAL" clId="{C4E194F3-9175-4B55-9EA8-29FE0859B774}" dt="2026-02-26T02:02:21.129" v="1"/>
          <ac:picMkLst>
            <pc:docMk/>
            <pc:sldMk cId="1709707066" sldId="256"/>
            <ac:picMk id="6" creationId="{C6024A5D-EAF1-0FF7-8337-DE5B8D8FE6CF}"/>
          </ac:picMkLst>
        </pc:picChg>
        <pc:picChg chg="add del mod">
          <ac:chgData name="Elisa Arumugam (WH)" userId="3672163c-3e36-4e40-ba6d-6459c5f13b61" providerId="ADAL" clId="{C4E194F3-9175-4B55-9EA8-29FE0859B774}" dt="2026-02-26T02:02:37.567" v="8" actId="478"/>
          <ac:picMkLst>
            <pc:docMk/>
            <pc:sldMk cId="1709707066" sldId="256"/>
            <ac:picMk id="9" creationId="{EDCEE55B-B4A9-F22C-72E3-51B6F4AAF3EB}"/>
          </ac:picMkLst>
        </pc:picChg>
      </pc:sldChg>
      <pc:sldChg chg="add del">
        <pc:chgData name="Elisa Arumugam (WH)" userId="3672163c-3e36-4e40-ba6d-6459c5f13b61" providerId="ADAL" clId="{C4E194F3-9175-4B55-9EA8-29FE0859B774}" dt="2026-02-26T02:09:59.159" v="15" actId="47"/>
        <pc:sldMkLst>
          <pc:docMk/>
          <pc:sldMk cId="3756491923" sldId="974"/>
        </pc:sldMkLst>
      </pc:sldChg>
    </pc:docChg>
  </pc:docChgLst>
  <pc:docChgLst>
    <pc:chgData name="Wong Kang Min Dorothy (WH)" userId="b557c5a7-e736-4909-8036-850451f73269" providerId="ADAL" clId="{7113E11E-63E8-40F8-A84F-FC1F69266D67}"/>
    <pc:docChg chg="undo custSel modSld">
      <pc:chgData name="Wong Kang Min Dorothy (WH)" userId="b557c5a7-e736-4909-8036-850451f73269" providerId="ADAL" clId="{7113E11E-63E8-40F8-A84F-FC1F69266D67}" dt="2026-02-26T03:13:31.328" v="19" actId="478"/>
      <pc:docMkLst>
        <pc:docMk/>
      </pc:docMkLst>
      <pc:sldChg chg="addSp delSp modSp mod">
        <pc:chgData name="Wong Kang Min Dorothy (WH)" userId="b557c5a7-e736-4909-8036-850451f73269" providerId="ADAL" clId="{7113E11E-63E8-40F8-A84F-FC1F69266D67}" dt="2026-02-26T03:13:31.328" v="19" actId="478"/>
        <pc:sldMkLst>
          <pc:docMk/>
          <pc:sldMk cId="1709707066" sldId="256"/>
        </pc:sldMkLst>
        <pc:spChg chg="mod ord">
          <ac:chgData name="Wong Kang Min Dorothy (WH)" userId="b557c5a7-e736-4909-8036-850451f73269" providerId="ADAL" clId="{7113E11E-63E8-40F8-A84F-FC1F69266D67}" dt="2026-02-26T03:13:29.879" v="18" actId="1076"/>
          <ac:spMkLst>
            <pc:docMk/>
            <pc:sldMk cId="1709707066" sldId="256"/>
            <ac:spMk id="7" creationId="{3225236F-8813-D656-42B9-87B466FC9B22}"/>
          </ac:spMkLst>
        </pc:spChg>
        <pc:spChg chg="del">
          <ac:chgData name="Wong Kang Min Dorothy (WH)" userId="b557c5a7-e736-4909-8036-850451f73269" providerId="ADAL" clId="{7113E11E-63E8-40F8-A84F-FC1F69266D67}" dt="2026-02-26T03:12:50.979" v="9" actId="478"/>
          <ac:spMkLst>
            <pc:docMk/>
            <pc:sldMk cId="1709707066" sldId="256"/>
            <ac:spMk id="8" creationId="{E0DCC44F-81F3-7BFB-F43A-0BE13C48D456}"/>
          </ac:spMkLst>
        </pc:spChg>
        <pc:picChg chg="add mod">
          <ac:chgData name="Wong Kang Min Dorothy (WH)" userId="b557c5a7-e736-4909-8036-850451f73269" providerId="ADAL" clId="{7113E11E-63E8-40F8-A84F-FC1F69266D67}" dt="2026-02-26T03:12:54.947" v="10" actId="1076"/>
          <ac:picMkLst>
            <pc:docMk/>
            <pc:sldMk cId="1709707066" sldId="256"/>
            <ac:picMk id="3" creationId="{8D3F2811-E17A-11FE-8458-317529314B7D}"/>
          </ac:picMkLst>
        </pc:picChg>
        <pc:picChg chg="add del mod">
          <ac:chgData name="Wong Kang Min Dorothy (WH)" userId="b557c5a7-e736-4909-8036-850451f73269" providerId="ADAL" clId="{7113E11E-63E8-40F8-A84F-FC1F69266D67}" dt="2026-02-26T03:12:28.534" v="2" actId="478"/>
          <ac:picMkLst>
            <pc:docMk/>
            <pc:sldMk cId="1709707066" sldId="256"/>
            <ac:picMk id="5" creationId="{E4B35336-4032-1867-6D8B-C6EF2407C485}"/>
          </ac:picMkLst>
        </pc:picChg>
        <pc:picChg chg="add del mod ord">
          <ac:chgData name="Wong Kang Min Dorothy (WH)" userId="b557c5a7-e736-4909-8036-850451f73269" providerId="ADAL" clId="{7113E11E-63E8-40F8-A84F-FC1F69266D67}" dt="2026-02-26T03:13:31.328" v="19" actId="478"/>
          <ac:picMkLst>
            <pc:docMk/>
            <pc:sldMk cId="1709707066" sldId="256"/>
            <ac:picMk id="9" creationId="{DC84C0BF-3FC2-61F8-D12C-46B91E93B91D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44F815-4BE1-B5CC-991A-CB484A52DDB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B36314A-9FDF-2A3E-C185-E338BBA904E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SG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F7B4AA-FFB7-9037-D0C2-B95C88A4FA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B71C5-2CD7-4A8A-B803-745A8774A99C}" type="datetimeFigureOut">
              <a:rPr lang="en-SG" smtClean="0"/>
              <a:t>26/2/2026</a:t>
            </a:fld>
            <a:endParaRPr lang="en-S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E095FDF-F87C-F7A9-B0DE-13185F4F57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CCB75D0-D471-6929-4AB1-1A72A7C8B6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93A135-00F0-4348-924E-48D6C9719CE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34450269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9977B8-7449-E5B8-7A87-E1D8B86064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6A27F03-0391-5444-83AF-8A1FF875658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DE9C526-C6BE-9D32-0D1A-5CCE763AD1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B71C5-2CD7-4A8A-B803-745A8774A99C}" type="datetimeFigureOut">
              <a:rPr lang="en-SG" smtClean="0"/>
              <a:t>26/2/2026</a:t>
            </a:fld>
            <a:endParaRPr lang="en-S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3D99022-E157-C48C-F429-40CE9657EE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0BE8AC-785F-E128-3136-A914A9E72E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93A135-00F0-4348-924E-48D6C9719CE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7058206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52EA593-5478-C07D-B975-98B1C75680C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FF57C70-FE4D-7758-8598-FBDAE9EB840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AA2B802-5965-83CF-F291-8BFAE969E3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B71C5-2CD7-4A8A-B803-745A8774A99C}" type="datetimeFigureOut">
              <a:rPr lang="en-SG" smtClean="0"/>
              <a:t>26/2/2026</a:t>
            </a:fld>
            <a:endParaRPr lang="en-S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B6E27EC-884C-674D-330F-211746E400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0F317A-A333-E3EC-BE9C-7D6C3C9371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93A135-00F0-4348-924E-48D6C9719CE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16409718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F312D5-946E-C2CE-8008-51D682FE5E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A4A330-7AAA-43FB-1AEF-391A542AD9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B8F63AE-A419-7921-D58B-2E827066C1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B71C5-2CD7-4A8A-B803-745A8774A99C}" type="datetimeFigureOut">
              <a:rPr lang="en-SG" smtClean="0"/>
              <a:t>26/2/2026</a:t>
            </a:fld>
            <a:endParaRPr lang="en-S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A57DDE-668F-583F-559A-9000A191AE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D62566A-F863-7A8A-9A1B-B4EB4623E8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93A135-00F0-4348-924E-48D6C9719CE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26114586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21ECBA-9AD6-1F59-709A-A44F0C6CFB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AF6F267-F52D-55F8-2F08-2C71EE852F8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6614A4C-3D67-F3D5-984F-205D130DC5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B71C5-2CD7-4A8A-B803-745A8774A99C}" type="datetimeFigureOut">
              <a:rPr lang="en-SG" smtClean="0"/>
              <a:t>26/2/2026</a:t>
            </a:fld>
            <a:endParaRPr lang="en-S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B435B87-9B24-6A04-BEF2-D7ED3557E7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8B80666-7E92-A367-82F8-F969EAE1B6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93A135-00F0-4348-924E-48D6C9719CE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25693700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7E2509-F4B5-BF02-E096-0D42C8FD88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50D52E-E9C7-3E56-C937-571A0BFC6EB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8DF8155-FFF9-3F34-8B7D-AF5C1BB5AED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7D2574D-0C26-EED6-30F6-12D507CEA4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B71C5-2CD7-4A8A-B803-745A8774A99C}" type="datetimeFigureOut">
              <a:rPr lang="en-SG" smtClean="0"/>
              <a:t>26/2/2026</a:t>
            </a:fld>
            <a:endParaRPr lang="en-SG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CBEA3DB-26F6-6A4B-B976-6D5B99DD1C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940FE27-EB55-F75D-578F-7B7A922B6D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93A135-00F0-4348-924E-48D6C9719CE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20399149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3BA8D2-B045-3EB0-B108-0ACEBD2951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8131F15-EC97-D343-428E-34D878B490E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4C93A2B-FDC1-92AE-1467-28BD76EE6B2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EBB2074-4B60-4BCF-4D17-D5C56298F3C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2FBF612-A4EC-60BF-6DE9-059BD532769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E5ED436-491C-DC42-74A7-152ED3AFE8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B71C5-2CD7-4A8A-B803-745A8774A99C}" type="datetimeFigureOut">
              <a:rPr lang="en-SG" smtClean="0"/>
              <a:t>26/2/2026</a:t>
            </a:fld>
            <a:endParaRPr lang="en-SG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B8CCC9A-BE8C-905F-18EE-D6110CCA4C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9856127-80D1-0E78-8FB9-4AC12A2CD7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93A135-00F0-4348-924E-48D6C9719CE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32396725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3C6882-DC94-9007-B155-874A9AA3D9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09907F4-A8C4-0FE4-9BF4-34D6FB126F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B71C5-2CD7-4A8A-B803-745A8774A99C}" type="datetimeFigureOut">
              <a:rPr lang="en-SG" smtClean="0"/>
              <a:t>26/2/2026</a:t>
            </a:fld>
            <a:endParaRPr lang="en-S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E29B278-8BBB-1688-4142-D79C859144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EEB025A-0E02-5DB7-0A89-AD331E55A9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93A135-00F0-4348-924E-48D6C9719CE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17059683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7B1838F-09D4-0715-3039-F6464000CC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B71C5-2CD7-4A8A-B803-745A8774A99C}" type="datetimeFigureOut">
              <a:rPr lang="en-SG" smtClean="0"/>
              <a:t>26/2/2026</a:t>
            </a:fld>
            <a:endParaRPr lang="en-SG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3D2CB6F-2094-C16A-9026-3E49F5629E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22AC973-A3C4-14B9-ADB3-FDEB9FDD33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93A135-00F0-4348-924E-48D6C9719CE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5040767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400BB6-ECFA-E3A3-A920-E18A09147C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BE0D5D-6E2C-7E39-9273-78FE51CD84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5973791-D312-1EE3-1681-1DA502AF548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122BEC8-7BA6-A67A-A4F1-E23FAD2509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B71C5-2CD7-4A8A-B803-745A8774A99C}" type="datetimeFigureOut">
              <a:rPr lang="en-SG" smtClean="0"/>
              <a:t>26/2/2026</a:t>
            </a:fld>
            <a:endParaRPr lang="en-SG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9D78138-E4DE-F162-0BB8-B1503B81A0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F9CC1EF-30DC-FD89-43FA-944C744453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93A135-00F0-4348-924E-48D6C9719CE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0301352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E522E5-EEA2-D141-6953-68FCDF852C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54C63DF-2A64-7640-DEA9-20C8149FF07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SG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E1509B5-F07F-96E8-097D-DAA667B5D19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D0E2438-E368-5EA5-8766-8B80C087F4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B71C5-2CD7-4A8A-B803-745A8774A99C}" type="datetimeFigureOut">
              <a:rPr lang="en-SG" smtClean="0"/>
              <a:t>26/2/2026</a:t>
            </a:fld>
            <a:endParaRPr lang="en-SG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A6BC9F6-4D32-3D6C-76FE-06910B1D5F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1D6B72F-7676-04C1-350D-0DE3EDE2BC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93A135-00F0-4348-924E-48D6C9719CE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31455945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A4163F5-7809-C4DB-756A-A50F8FCCEC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7FBFA8D-F210-EE0E-1D8A-3671EEC252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E7146B-38F2-9C52-799E-DE18163FE06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39B71C5-2CD7-4A8A-B803-745A8774A99C}" type="datetimeFigureOut">
              <a:rPr lang="en-SG" smtClean="0"/>
              <a:t>26/2/2026</a:t>
            </a:fld>
            <a:endParaRPr lang="en-S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8B51B93-2DF6-1CFD-7FE1-E66BE0CF033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S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1BAC82A-A47E-722C-F33D-074129557A3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B93A135-00F0-4348-924E-48D6C9719CE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39296273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8D3F2811-E17A-11FE-8458-317529314B7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902208"/>
          </a:xfrm>
          <a:prstGeom prst="rect">
            <a:avLst/>
          </a:prstGeom>
        </p:spPr>
      </p:pic>
      <p:sp>
        <p:nvSpPr>
          <p:cNvPr id="7" name="Title 1">
            <a:extLst>
              <a:ext uri="{FF2B5EF4-FFF2-40B4-BE49-F238E27FC236}">
                <a16:creationId xmlns:a16="http://schemas.microsoft.com/office/drawing/2014/main" id="{3225236F-8813-D656-42B9-87B466FC9B22}"/>
              </a:ext>
            </a:extLst>
          </p:cNvPr>
          <p:cNvSpPr txBox="1">
            <a:spLocks/>
          </p:cNvSpPr>
          <p:nvPr/>
        </p:nvSpPr>
        <p:spPr>
          <a:xfrm>
            <a:off x="3630706" y="0"/>
            <a:ext cx="8561294" cy="1038292"/>
          </a:xfrm>
          <a:prstGeom prst="rect">
            <a:avLst/>
          </a:prstGeom>
          <a:noFill/>
          <a:ln w="19050" cap="flat" cmpd="sng" algn="ctr">
            <a:noFill/>
            <a:prstDash val="solid"/>
            <a:miter lim="800000"/>
          </a:ln>
          <a:effectLst/>
        </p:spPr>
        <p:txBody>
          <a:bodyPr vert="horz" lIns="91440" tIns="45720" rIns="91440" bIns="45720" rtlCol="0" anchor="b">
            <a:norm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6858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SG" sz="2000" b="1" i="0" u="none" strike="noStrike" kern="120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[TITLE] </a:t>
            </a:r>
            <a:br>
              <a:rPr kumimoji="0" lang="en-SG" sz="2000" b="1" i="0" u="none" strike="noStrike" kern="120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br>
            <a:br>
              <a:rPr kumimoji="0" lang="en-SG" sz="1200" b="0" i="0" u="none" strike="noStrike" kern="120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br>
            <a:r>
              <a:rPr kumimoji="0" lang="en-SG" sz="1000" b="0" i="0" u="none" strike="noStrike" kern="1200" cap="none" spc="0" normalizeH="0" baseline="0" noProof="0" dirty="0">
                <a:ln>
                  <a:noFill/>
                </a:ln>
                <a:solidFill>
                  <a:sysClr val="window" lastClr="FFFFFF">
                    <a:lumMod val="95000"/>
                  </a:sys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Contributors Names &amp; Department: [Names]</a:t>
            </a:r>
            <a:br>
              <a:rPr kumimoji="0" lang="en-SG" sz="1000" b="0" i="0" u="none" strike="noStrike" kern="1200" cap="none" spc="0" normalizeH="0" baseline="0" noProof="0" dirty="0">
                <a:ln>
                  <a:noFill/>
                </a:ln>
                <a:solidFill>
                  <a:sysClr val="window" lastClr="FFFFFF">
                    <a:lumMod val="95000"/>
                  </a:sys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br>
            <a:r>
              <a:rPr kumimoji="0" lang="en-SG" sz="1000" b="0" i="0" u="none" strike="noStrike" kern="1200" cap="none" spc="0" normalizeH="0" baseline="0" noProof="0" dirty="0">
                <a:ln>
                  <a:noFill/>
                </a:ln>
                <a:solidFill>
                  <a:sysClr val="window" lastClr="FFFFFF">
                    <a:lumMod val="95000"/>
                  </a:sys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Organisation &amp; Country: [Organization]</a:t>
            </a:r>
          </a:p>
          <a:p>
            <a:pPr marL="0" marR="0" lvl="0" indent="0" algn="ctr" defTabSz="6858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SG" sz="1200" b="0" i="0" u="none" strike="noStrike" kern="1200" cap="none" spc="0" normalizeH="0" baseline="0" noProof="0" dirty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097070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  <_dlc_DocId xmlns="9dfde72d-7e9e-426a-afd3-0e747bd70a96">F3RUH2536TF5-1417671942-4</_dlc_DocId>
    <_dlc_DocIdUrl xmlns="9dfde72d-7e9e-426a-afd3-0e747bd70a96">
      <Url>https://cmswh.wh.com.sg/ForResidents/EventsActivities/_layouts/15/DocIdRedir.aspx?ID=F3RUH2536TF5-1417671942-4</Url>
      <Description>F3RUH2536TF5-1417671942-4</Description>
    </_dlc_DocIdUrl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AD171D45C9CE6448445DE442A3DC24D" ma:contentTypeVersion="2" ma:contentTypeDescription="Create a new document." ma:contentTypeScope="" ma:versionID="cfe4665bfde9e23b44cfb87787fcd522">
  <xsd:schema xmlns:xsd="http://www.w3.org/2001/XMLSchema" xmlns:xs="http://www.w3.org/2001/XMLSchema" xmlns:p="http://schemas.microsoft.com/office/2006/metadata/properties" xmlns:ns1="http://schemas.microsoft.com/sharepoint/v3" xmlns:ns2="9dfde72d-7e9e-426a-afd3-0e747bd70a96" targetNamespace="http://schemas.microsoft.com/office/2006/metadata/properties" ma:root="true" ma:fieldsID="37feb8dc29b7ed7235de35d7c9f79050" ns1:_="" ns2:_="">
    <xsd:import namespace="http://schemas.microsoft.com/sharepoint/v3"/>
    <xsd:import namespace="9dfde72d-7e9e-426a-afd3-0e747bd70a96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1:PublishingStartDate" minOccurs="0"/>
                <xsd:element ref="ns1:PublishingExpiration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11" nillable="true" ma:displayName="Scheduling Start Date" ma:description="Scheduling Start Date is a site column created by the Publishing feature. It is used to specify the date and time on which this page will first appear to site visitors." ma:hidden="true" ma:internalName="PublishingStartDate">
      <xsd:simpleType>
        <xsd:restriction base="dms:Unknown"/>
      </xsd:simpleType>
    </xsd:element>
    <xsd:element name="PublishingExpirationDate" ma:index="12" nillable="true" ma:displayName="Scheduling End Date" ma:description="Scheduling End Date is a site column created by the Publishing feature. It is used to specify the date and time on which this page will no longer appear to site visitors." ma:hidden="true" ma:internalName="PublishingExpirationDat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dfde72d-7e9e-426a-afd3-0e747bd70a96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Props1.xml><?xml version="1.0" encoding="utf-8"?>
<ds:datastoreItem xmlns:ds="http://schemas.openxmlformats.org/officeDocument/2006/customXml" ds:itemID="{363A56F9-5E9B-4E8D-99D7-62E3E838CD97}">
  <ds:schemaRefs>
    <ds:schemaRef ds:uri="http://schemas.microsoft.com/office/2006/metadata/properties"/>
    <ds:schemaRef ds:uri="http://schemas.microsoft.com/office/infopath/2007/PartnerControls"/>
    <ds:schemaRef ds:uri="2e1541c6-f9dc-46e9-836a-113b757f8b1c"/>
    <ds:schemaRef ds:uri="3469072b-e9d2-4329-b01f-03d1f4c4855c"/>
  </ds:schemaRefs>
</ds:datastoreItem>
</file>

<file path=customXml/itemProps2.xml><?xml version="1.0" encoding="utf-8"?>
<ds:datastoreItem xmlns:ds="http://schemas.openxmlformats.org/officeDocument/2006/customXml" ds:itemID="{F98CA4CA-645B-4DEA-BA79-5A4E8DFAFC0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E406DAD-7BA3-41C8-98CB-4CFF9E214843}"/>
</file>

<file path=customXml/itemProps4.xml><?xml version="1.0" encoding="utf-8"?>
<ds:datastoreItem xmlns:ds="http://schemas.openxmlformats.org/officeDocument/2006/customXml" ds:itemID="{7713FC9D-9EFE-4E16-99CD-71EE27842ABB}"/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21</Words>
  <Application>Microsoft Office PowerPoint</Application>
  <PresentationFormat>Widescreen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Elisa Arumugam (WH)</dc:creator>
  <cp:lastModifiedBy>Wong Kang Min Dorothy (WH)</cp:lastModifiedBy>
  <cp:revision>1</cp:revision>
  <dcterms:created xsi:type="dcterms:W3CDTF">2026-02-26T02:01:32Z</dcterms:created>
  <dcterms:modified xsi:type="dcterms:W3CDTF">2026-02-26T03:13:32Z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0x0101001AD171D45C9CE6448445DE442A3DC24D</vt:lpwstr>
  </property>
  <property fmtid="{D5CDD505-2E9C-101B-9397-08002B2CF9AE}" pid="3" name="MediaServiceImageTags">
    <vt:lpwstr/>
  </property>
  <property fmtid="{D5CDD505-2E9C-101B-9397-08002B2CF9AE}" pid="4" name="_dlc_DocIdItemGuid">
    <vt:lpwstr>2e343221-9f5f-411d-88fe-fa4705448d46</vt:lpwstr>
  </property>
</Properties>
</file>